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44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2021.08.28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DD49AA-73D3-48A6-9046-D8EA4BA4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51AC8D4-D06D-40B9-9AE5-18B4C7243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CB84E38A-FCC3-470C-A18A-C755F0282680}"/>
              </a:ext>
            </a:extLst>
          </p:cNvPr>
          <p:cNvSpPr txBox="1"/>
          <p:nvPr/>
        </p:nvSpPr>
        <p:spPr>
          <a:xfrm>
            <a:off x="1610986" y="647700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/>
              <a:t>莱塞迪的沙箱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32A5A20-36F0-4701-A1AB-3287FA08AF46}"/>
              </a:ext>
            </a:extLst>
          </p:cNvPr>
          <p:cNvSpPr txBox="1"/>
          <p:nvPr/>
        </p:nvSpPr>
        <p:spPr>
          <a:xfrm>
            <a:off x="2227524" y="1478697"/>
            <a:ext cx="2736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/>
              <a:t>Mathapelo Mabaso </a:t>
            </a:r>
          </a:p>
          <a:p>
            <a:pPr algn="ctr"/>
            <a:r>
              <a:rPr lang="en-US" altLang="zh-CN" sz="1800"/>
              <a:t>Jess Jardim-Wedepohl </a:t>
            </a:r>
          </a:p>
          <a:p>
            <a:pPr algn="ctr"/>
            <a:r>
              <a:rPr lang="en-US" altLang="zh-CN" sz="1800"/>
              <a:t>Thokozani Mkhize 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D63F95-3D31-44F8-B6E5-27197716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509B187-7BCF-4C23-8132-50E9818FE582}"/>
              </a:ext>
            </a:extLst>
          </p:cNvPr>
          <p:cNvSpPr txBox="1"/>
          <p:nvPr/>
        </p:nvSpPr>
        <p:spPr>
          <a:xfrm>
            <a:off x="1536700" y="4889500"/>
            <a:ext cx="4549643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我用我的水桶和铲子挖贝壳。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找到了</a:t>
            </a:r>
            <a:r>
              <a:rPr lang="zh-CN" altLang="en-US" sz="2400" b="1"/>
              <a:t>各种各样</a:t>
            </a:r>
            <a:r>
              <a:rPr lang="zh-CN" altLang="en-US" sz="2400"/>
              <a:t>的形状和尺寸。</a:t>
            </a:r>
          </a:p>
        </p:txBody>
      </p:sp>
    </p:spTree>
    <p:extLst>
      <p:ext uri="{BB962C8B-B14F-4D97-AF65-F5344CB8AC3E}">
        <p14:creationId xmlns:p14="http://schemas.microsoft.com/office/powerpoint/2010/main" val="245364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5304B4-22B3-44D4-A297-451F766E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4947DB5-9921-40D3-9D38-22D280E8EFA3}"/>
              </a:ext>
            </a:extLst>
          </p:cNvPr>
          <p:cNvSpPr txBox="1"/>
          <p:nvPr/>
        </p:nvSpPr>
        <p:spPr>
          <a:xfrm>
            <a:off x="9461500" y="1371600"/>
            <a:ext cx="2954655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让我建一座沙堡吧。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1"/>
              <a:t>哇，好大啊！</a:t>
            </a:r>
          </a:p>
        </p:txBody>
      </p:sp>
    </p:spTree>
    <p:extLst>
      <p:ext uri="{BB962C8B-B14F-4D97-AF65-F5344CB8AC3E}">
        <p14:creationId xmlns:p14="http://schemas.microsoft.com/office/powerpoint/2010/main" val="290380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921F68-AC43-410A-BD58-399F9A766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526901-8187-471C-A1A8-28A76E78993C}"/>
              </a:ext>
            </a:extLst>
          </p:cNvPr>
          <p:cNvSpPr txBox="1"/>
          <p:nvPr/>
        </p:nvSpPr>
        <p:spPr>
          <a:xfrm>
            <a:off x="1435100" y="4381500"/>
            <a:ext cx="4493538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/>
              <a:t>午餐时间到！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也许我应该吃一个草莓三明治。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唔，我的最爱。</a:t>
            </a:r>
          </a:p>
        </p:txBody>
      </p:sp>
    </p:spTree>
    <p:extLst>
      <p:ext uri="{BB962C8B-B14F-4D97-AF65-F5344CB8AC3E}">
        <p14:creationId xmlns:p14="http://schemas.microsoft.com/office/powerpoint/2010/main" val="3718356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E3199B-72D5-4803-81B6-D33831429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AE2F5D-13C4-491D-96BB-F7B95EABA511}"/>
              </a:ext>
            </a:extLst>
          </p:cNvPr>
          <p:cNvSpPr txBox="1"/>
          <p:nvPr/>
        </p:nvSpPr>
        <p:spPr>
          <a:xfrm>
            <a:off x="8077200" y="825500"/>
            <a:ext cx="6096541" cy="58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妈妈给我带了一些</a:t>
            </a:r>
            <a:r>
              <a:rPr lang="zh-CN" altLang="en-US" sz="2400" b="1"/>
              <a:t>巧克力冰淇淋</a:t>
            </a:r>
            <a:r>
              <a:rPr lang="zh-CN" altLang="en-US" sz="2400"/>
              <a:t>当作甜点。</a:t>
            </a:r>
          </a:p>
        </p:txBody>
      </p:sp>
    </p:spTree>
    <p:extLst>
      <p:ext uri="{BB962C8B-B14F-4D97-AF65-F5344CB8AC3E}">
        <p14:creationId xmlns:p14="http://schemas.microsoft.com/office/powerpoint/2010/main" val="236163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798DEE-DF4A-4A42-AB2E-B7E188F0E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B43349-B2B5-4921-8D76-C05D85B7A946}"/>
              </a:ext>
            </a:extLst>
          </p:cNvPr>
          <p:cNvSpPr txBox="1"/>
          <p:nvPr/>
        </p:nvSpPr>
        <p:spPr>
          <a:xfrm>
            <a:off x="1625600" y="1905000"/>
            <a:ext cx="4254500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我躺在毯子上，享受着冰淇淋，看着天空变成</a:t>
            </a:r>
            <a:r>
              <a:rPr lang="zh-CN" altLang="en-US" sz="2400" b="1"/>
              <a:t>粉红色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764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699EC4-A163-461C-A909-2A58B721A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C44E3B-806E-49FA-94D8-B05C4F74909F}"/>
              </a:ext>
            </a:extLst>
          </p:cNvPr>
          <p:cNvSpPr txBox="1"/>
          <p:nvPr/>
        </p:nvSpPr>
        <p:spPr>
          <a:xfrm>
            <a:off x="7772401" y="4572000"/>
            <a:ext cx="6464300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莱塞迪的爸爸妈妈看着他，</a:t>
            </a:r>
            <a:r>
              <a:rPr lang="zh-CN" altLang="en-US" sz="2400" b="1"/>
              <a:t>他们的眼睛里闪烁着愉悦的光芒</a:t>
            </a:r>
            <a:r>
              <a:rPr lang="zh-CN" altLang="en-US" sz="2400"/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“我很高兴我们家里就可以实现他的梦想。”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莱塞迪的妈妈说。</a:t>
            </a:r>
          </a:p>
        </p:txBody>
      </p:sp>
    </p:spTree>
    <p:extLst>
      <p:ext uri="{BB962C8B-B14F-4D97-AF65-F5344CB8AC3E}">
        <p14:creationId xmlns:p14="http://schemas.microsoft.com/office/powerpoint/2010/main" val="2987816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7B9F77-9B0B-44DF-A8CF-3C7774CE0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D184E5-2AEA-45E7-B6CA-78F60AE08177}"/>
              </a:ext>
            </a:extLst>
          </p:cNvPr>
          <p:cNvSpPr txBox="1"/>
          <p:nvPr/>
        </p:nvSpPr>
        <p:spPr>
          <a:xfrm>
            <a:off x="1498600" y="4813300"/>
            <a:ext cx="4493538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谢谢爸爸妈妈！</a:t>
            </a:r>
          </a:p>
          <a:p>
            <a:pPr>
              <a:lnSpc>
                <a:spcPct val="150000"/>
              </a:lnSpc>
            </a:pPr>
            <a:r>
              <a:rPr lang="zh-CN" altLang="en-US" sz="2400"/>
              <a:t>今天是我生命中</a:t>
            </a:r>
            <a:r>
              <a:rPr lang="zh-CN" altLang="en-US" sz="2400" b="1"/>
              <a:t>最开心</a:t>
            </a:r>
            <a:r>
              <a:rPr lang="zh-CN" altLang="en-US" sz="2400"/>
              <a:t>的一天！</a:t>
            </a:r>
          </a:p>
        </p:txBody>
      </p:sp>
    </p:spTree>
    <p:extLst>
      <p:ext uri="{BB962C8B-B14F-4D97-AF65-F5344CB8AC3E}">
        <p14:creationId xmlns:p14="http://schemas.microsoft.com/office/powerpoint/2010/main" val="2981981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D0A773-0F10-497F-B1C6-24F32DD60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FFA27D-2112-4D26-A2BC-7FFA1916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FE2261-2309-4DDB-B88E-D78C19492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EAA8F9-B5D9-41B5-9E03-7A422DBFF1B3}"/>
              </a:ext>
            </a:extLst>
          </p:cNvPr>
          <p:cNvSpPr txBox="1"/>
          <p:nvPr/>
        </p:nvSpPr>
        <p:spPr>
          <a:xfrm>
            <a:off x="8804742" y="533400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/>
              <a:t>莱塞迪的沙箱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D4BA5C-6EB4-4D9B-8653-1A7615367268}"/>
              </a:ext>
            </a:extLst>
          </p:cNvPr>
          <p:cNvSpPr txBox="1"/>
          <p:nvPr/>
        </p:nvSpPr>
        <p:spPr>
          <a:xfrm>
            <a:off x="9930049" y="18977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37873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FC39BD-573F-4FBD-9BCB-E0C6E9DB0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C9535E-FAC5-4B9A-8DF1-F5E4ECB2F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2213E9-727A-45DD-AEE4-80194700D0DD}"/>
              </a:ext>
            </a:extLst>
          </p:cNvPr>
          <p:cNvSpPr txBox="1"/>
          <p:nvPr/>
        </p:nvSpPr>
        <p:spPr>
          <a:xfrm>
            <a:off x="8804742" y="533400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/>
              <a:t>莱塞迪的沙箱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9615DB-B065-4C66-B354-95090415AD8F}"/>
              </a:ext>
            </a:extLst>
          </p:cNvPr>
          <p:cNvSpPr txBox="1"/>
          <p:nvPr/>
        </p:nvSpPr>
        <p:spPr>
          <a:xfrm>
            <a:off x="9423660" y="1567597"/>
            <a:ext cx="2736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/>
              <a:t>Mathapelo Mabaso </a:t>
            </a:r>
          </a:p>
          <a:p>
            <a:pPr algn="ctr"/>
            <a:r>
              <a:rPr lang="en-US" altLang="zh-CN" sz="1800"/>
              <a:t>Jess Jardim-Wedepohl </a:t>
            </a:r>
          </a:p>
          <a:p>
            <a:pPr algn="ctr"/>
            <a:r>
              <a:rPr lang="en-US" altLang="zh-CN" sz="1800"/>
              <a:t>Thokozani Mkhize 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6770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1978CC-D92F-4244-9E5B-86D4B56CD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8CBC35-50AB-4641-BFD2-8EF32BBDC430}"/>
              </a:ext>
            </a:extLst>
          </p:cNvPr>
          <p:cNvSpPr txBox="1"/>
          <p:nvPr/>
        </p:nvSpPr>
        <p:spPr>
          <a:xfrm>
            <a:off x="635000" y="4889500"/>
            <a:ext cx="5416868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放假了，我想去海滩，但我从没去过。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1"/>
              <a:t>我想知道在沙地里玩是什么感觉。</a:t>
            </a:r>
          </a:p>
        </p:txBody>
      </p:sp>
    </p:spTree>
    <p:extLst>
      <p:ext uri="{BB962C8B-B14F-4D97-AF65-F5344CB8AC3E}">
        <p14:creationId xmlns:p14="http://schemas.microsoft.com/office/powerpoint/2010/main" val="302943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4A53EF-BB36-4553-8FFB-128C8482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7EB266-FB09-49C1-B2CA-036202340E55}"/>
              </a:ext>
            </a:extLst>
          </p:cNvPr>
          <p:cNvSpPr txBox="1"/>
          <p:nvPr/>
        </p:nvSpPr>
        <p:spPr>
          <a:xfrm>
            <a:off x="8270874" y="292100"/>
            <a:ext cx="5851525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/>
              <a:t>给你准备的惊喜！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“看看我们给你做了个什么。一个沙箱。”莱塞迪的父亲说。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爸爸说他用了一些旧轮胎。妈妈给它们涂上了我最喜欢的颜色：</a:t>
            </a:r>
            <a:r>
              <a:rPr lang="zh-CN" altLang="en-US" sz="2400" b="1"/>
              <a:t>蓝色、红色和黄色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7150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9663C6-6E49-49FF-8729-93E27E4AF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87E46B-1874-4569-AAD3-0F8D19F11874}"/>
              </a:ext>
            </a:extLst>
          </p:cNvPr>
          <p:cNvSpPr txBox="1"/>
          <p:nvPr/>
        </p:nvSpPr>
        <p:spPr>
          <a:xfrm>
            <a:off x="6756400" y="3886200"/>
            <a:ext cx="6064481" cy="113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/>
              <a:t>我迫不及待地想进去玩。</a:t>
            </a:r>
          </a:p>
          <a:p>
            <a:pPr algn="l">
              <a:lnSpc>
                <a:spcPct val="150000"/>
              </a:lnSpc>
            </a:pPr>
            <a:r>
              <a:rPr lang="zh-CN" altLang="en-US" sz="2400"/>
              <a:t>我爬进我的沙箱，感到脚底如此</a:t>
            </a:r>
            <a:r>
              <a:rPr lang="zh-CN" altLang="en-US" sz="2400" b="1"/>
              <a:t>温暖柔软</a:t>
            </a:r>
            <a:r>
              <a:rPr lang="zh-CN" altLang="en-US" sz="24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828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10B3E3-5634-48E8-A509-BFD12A6E9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A981E2-166D-4C28-8417-2705968C704A}"/>
              </a:ext>
            </a:extLst>
          </p:cNvPr>
          <p:cNvSpPr txBox="1"/>
          <p:nvPr/>
        </p:nvSpPr>
        <p:spPr>
          <a:xfrm>
            <a:off x="787400" y="3600449"/>
            <a:ext cx="4493538" cy="168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/>
              <a:t>看！ </a:t>
            </a:r>
            <a:r>
              <a:rPr lang="zh-CN" altLang="en-US" sz="2400"/>
              <a:t>我在海滩上。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那边看起来是铺毯子的好地方。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我撑起伞，但风把它吹走了。</a:t>
            </a:r>
          </a:p>
        </p:txBody>
      </p:sp>
    </p:spTree>
    <p:extLst>
      <p:ext uri="{BB962C8B-B14F-4D97-AF65-F5344CB8AC3E}">
        <p14:creationId xmlns:p14="http://schemas.microsoft.com/office/powerpoint/2010/main" val="151274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F3B9BA-4092-4808-8016-8F310BCB1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181D12-F04A-4B13-9E80-3B2D3213A3EA}"/>
              </a:ext>
            </a:extLst>
          </p:cNvPr>
          <p:cNvSpPr txBox="1"/>
          <p:nvPr/>
        </p:nvSpPr>
        <p:spPr>
          <a:xfrm>
            <a:off x="609600" y="749300"/>
            <a:ext cx="4889500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/>
              <a:t>大海发出</a:t>
            </a:r>
            <a:r>
              <a:rPr lang="zh-CN" altLang="en-US" sz="2400" b="1"/>
              <a:t>咆哮</a:t>
            </a:r>
            <a:r>
              <a:rPr lang="zh-CN" altLang="en-US" sz="2400"/>
              <a:t>。</a:t>
            </a:r>
            <a:endParaRPr lang="en-US" altLang="zh-CN" sz="2400"/>
          </a:p>
          <a:p>
            <a:pPr algn="l">
              <a:lnSpc>
                <a:spcPct val="150000"/>
              </a:lnSpc>
            </a:pPr>
            <a:r>
              <a:rPr lang="zh-CN" altLang="en-US" sz="2400"/>
              <a:t>我在沙滩上奔跑，一边不让海浪抓住我，一边在沙滩上留下脚印。</a:t>
            </a:r>
          </a:p>
        </p:txBody>
      </p:sp>
    </p:spTree>
    <p:extLst>
      <p:ext uri="{BB962C8B-B14F-4D97-AF65-F5344CB8AC3E}">
        <p14:creationId xmlns:p14="http://schemas.microsoft.com/office/powerpoint/2010/main" val="234932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314</Words>
  <Application>Microsoft Office PowerPoint</Application>
  <PresentationFormat>自定义</PresentationFormat>
  <Paragraphs>36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hyf</cp:lastModifiedBy>
  <cp:revision>40</cp:revision>
  <dcterms:created xsi:type="dcterms:W3CDTF">2021-03-14T02:42:17Z</dcterms:created>
  <dcterms:modified xsi:type="dcterms:W3CDTF">2021-08-28T03:03:53Z</dcterms:modified>
</cp:coreProperties>
</file>